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s-ES_tradnl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714"/>
  </p:normalViewPr>
  <p:slideViewPr>
    <p:cSldViewPr snapToGrid="0" snapToObjects="1">
      <p:cViewPr varScale="1">
        <p:scale>
          <a:sx n="24" d="100"/>
          <a:sy n="24" d="100"/>
        </p:scale>
        <p:origin x="405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91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574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6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051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916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48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087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108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736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93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01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0997-A748-7847-ADEF-5421058EE49F}" type="datetimeFigureOut">
              <a:rPr lang="es-ES_tradnl" smtClean="0"/>
              <a:t>28/8/23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1377-9D9A-F44F-85C2-DDF0C5CF4DB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62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8954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42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</cp:revision>
  <dcterms:created xsi:type="dcterms:W3CDTF">2022-09-30T20:17:58Z</dcterms:created>
  <dcterms:modified xsi:type="dcterms:W3CDTF">2023-08-28T18:30:26Z</dcterms:modified>
</cp:coreProperties>
</file>