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263" r:id="rId6"/>
    <p:sldId id="257" r:id="rId7"/>
    <p:sldId id="258" r:id="rId8"/>
    <p:sldId id="259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0721-1647-9C4A-9E1D-FEC53C6DF3A8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87A8-F2BF-AF44-88F5-731465F4CC3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24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0721-1647-9C4A-9E1D-FEC53C6DF3A8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87A8-F2BF-AF44-88F5-731465F4CC3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38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0721-1647-9C4A-9E1D-FEC53C6DF3A8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87A8-F2BF-AF44-88F5-731465F4CC3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70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0721-1647-9C4A-9E1D-FEC53C6DF3A8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87A8-F2BF-AF44-88F5-731465F4CC3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73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0721-1647-9C4A-9E1D-FEC53C6DF3A8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87A8-F2BF-AF44-88F5-731465F4CC3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9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0721-1647-9C4A-9E1D-FEC53C6DF3A8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87A8-F2BF-AF44-88F5-731465F4CC3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96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0721-1647-9C4A-9E1D-FEC53C6DF3A8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87A8-F2BF-AF44-88F5-731465F4CC3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678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0721-1647-9C4A-9E1D-FEC53C6DF3A8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87A8-F2BF-AF44-88F5-731465F4CC3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5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0721-1647-9C4A-9E1D-FEC53C6DF3A8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87A8-F2BF-AF44-88F5-731465F4CC3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054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0721-1647-9C4A-9E1D-FEC53C6DF3A8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87A8-F2BF-AF44-88F5-731465F4CC3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29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B0721-1647-9C4A-9E1D-FEC53C6DF3A8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987A8-F2BF-AF44-88F5-731465F4CC3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8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B0721-1647-9C4A-9E1D-FEC53C6DF3A8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987A8-F2BF-AF44-88F5-731465F4CC35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193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cyt.jalisco.gob.mx/" TargetMode="External"/><Relationship Id="rId2" Type="http://schemas.openxmlformats.org/officeDocument/2006/relationships/hyperlink" Target="http://www.cnbes.sep.gob.m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nabes.sej.jalisco.gob.mx" TargetMode="External"/><Relationship Id="rId2" Type="http://schemas.openxmlformats.org/officeDocument/2006/relationships/hyperlink" Target="http://www.subes.sep.gob.m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4250"/>
          </a:xfrm>
        </p:spPr>
        <p:txBody>
          <a:bodyPr>
            <a:normAutofit/>
          </a:bodyPr>
          <a:lstStyle/>
          <a:p>
            <a:r>
              <a:rPr lang="en-US" dirty="0" err="1" smtClean="0"/>
              <a:t>Convocatoria</a:t>
            </a:r>
            <a:r>
              <a:rPr lang="en-US" dirty="0" smtClean="0"/>
              <a:t> </a:t>
            </a:r>
            <a:r>
              <a:rPr lang="en-US" dirty="0" err="1" smtClean="0"/>
              <a:t>Manutenció</a:t>
            </a:r>
            <a:r>
              <a:rPr lang="en-US" dirty="0" err="1"/>
              <a:t>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9742"/>
            <a:ext cx="8384544" cy="504314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Antes de </a:t>
            </a:r>
            <a:r>
              <a:rPr lang="en-US" b="1" dirty="0" err="1" smtClean="0"/>
              <a:t>solicitar</a:t>
            </a:r>
            <a:r>
              <a:rPr lang="en-US" b="1" dirty="0" smtClean="0"/>
              <a:t> la </a:t>
            </a:r>
            <a:r>
              <a:rPr lang="en-US" b="1" dirty="0" err="1" smtClean="0"/>
              <a:t>convocatoria</a:t>
            </a:r>
            <a:r>
              <a:rPr lang="en-US" b="1" dirty="0" smtClean="0"/>
              <a:t> </a:t>
            </a:r>
            <a:r>
              <a:rPr lang="en-US" b="1" dirty="0" err="1" smtClean="0"/>
              <a:t>es</a:t>
            </a:r>
            <a:r>
              <a:rPr lang="en-US" b="1" dirty="0" smtClean="0"/>
              <a:t> </a:t>
            </a:r>
            <a:r>
              <a:rPr lang="en-US" b="1" dirty="0" err="1" smtClean="0"/>
              <a:t>muy</a:t>
            </a:r>
            <a:r>
              <a:rPr lang="en-US" b="1" dirty="0" smtClean="0"/>
              <a:t> </a:t>
            </a:r>
            <a:r>
              <a:rPr lang="en-US" b="1" dirty="0" err="1" smtClean="0"/>
              <a:t>importante</a:t>
            </a:r>
            <a:r>
              <a:rPr lang="en-US" b="1" dirty="0"/>
              <a:t> </a:t>
            </a:r>
            <a:r>
              <a:rPr lang="en-US" b="1" dirty="0" err="1" smtClean="0"/>
              <a:t>seguir</a:t>
            </a:r>
            <a:r>
              <a:rPr lang="en-US" b="1" dirty="0" smtClean="0"/>
              <a:t>: </a:t>
            </a:r>
          </a:p>
          <a:p>
            <a:pPr marL="0" indent="0">
              <a:buNone/>
            </a:pPr>
            <a:r>
              <a:rPr lang="en-US" dirty="0" smtClean="0"/>
              <a:t>1.- </a:t>
            </a:r>
            <a:r>
              <a:rPr lang="en-US" dirty="0" err="1" smtClean="0"/>
              <a:t>Revisar</a:t>
            </a:r>
            <a:r>
              <a:rPr lang="en-US" dirty="0" smtClean="0"/>
              <a:t> la </a:t>
            </a:r>
            <a:r>
              <a:rPr lang="en-US" dirty="0" err="1" smtClean="0"/>
              <a:t>convocatoria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medios</a:t>
            </a:r>
            <a:r>
              <a:rPr lang="en-US" dirty="0" smtClean="0"/>
              <a:t> </a:t>
            </a:r>
            <a:r>
              <a:rPr lang="en-US" dirty="0" err="1" smtClean="0"/>
              <a:t>oficiales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www.cnbes.sep.gob.mx</a:t>
            </a:r>
            <a:r>
              <a:rPr lang="en-US" dirty="0" smtClean="0"/>
              <a:t> o </a:t>
            </a:r>
            <a:r>
              <a:rPr lang="en-US" dirty="0" smtClean="0">
                <a:hlinkClick r:id="rId3"/>
              </a:rPr>
              <a:t>www.sicyt.Jalisco.gob.mx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2.- </a:t>
            </a:r>
            <a:r>
              <a:rPr lang="en-US" dirty="0" err="1" smtClean="0"/>
              <a:t>Revisa</a:t>
            </a:r>
            <a:r>
              <a:rPr lang="en-US" dirty="0" smtClean="0"/>
              <a:t> la </a:t>
            </a:r>
            <a:r>
              <a:rPr lang="en-US" dirty="0" err="1" smtClean="0"/>
              <a:t>ficha</a:t>
            </a:r>
            <a:r>
              <a:rPr lang="en-US" dirty="0" smtClean="0"/>
              <a:t> escolar y </a:t>
            </a:r>
            <a:r>
              <a:rPr lang="en-US" dirty="0" err="1" smtClean="0"/>
              <a:t>activa</a:t>
            </a:r>
            <a:r>
              <a:rPr lang="en-US" dirty="0" smtClean="0"/>
              <a:t> los </a:t>
            </a:r>
            <a:r>
              <a:rPr lang="en-US" dirty="0" err="1" smtClean="0"/>
              <a:t>datos</a:t>
            </a:r>
            <a:r>
              <a:rPr lang="en-US" dirty="0" smtClean="0"/>
              <a:t> en la </a:t>
            </a:r>
            <a:r>
              <a:rPr lang="en-US" dirty="0" err="1" smtClean="0"/>
              <a:t>página</a:t>
            </a:r>
            <a:r>
              <a:rPr lang="en-US" dirty="0" smtClean="0"/>
              <a:t> www.subes.sep.gob.mx.</a:t>
            </a:r>
          </a:p>
          <a:p>
            <a:pPr marL="0" indent="0">
              <a:buNone/>
            </a:pPr>
            <a:r>
              <a:rPr lang="en-US" dirty="0" smtClean="0"/>
              <a:t>3.- </a:t>
            </a:r>
            <a:r>
              <a:rPr lang="en-US" dirty="0" err="1" smtClean="0"/>
              <a:t>Revisa</a:t>
            </a:r>
            <a:r>
              <a:rPr lang="en-US" dirty="0" smtClean="0"/>
              <a:t> la </a:t>
            </a:r>
            <a:r>
              <a:rPr lang="en-US" dirty="0" err="1" smtClean="0"/>
              <a:t>documentación</a:t>
            </a:r>
            <a:r>
              <a:rPr lang="en-US" dirty="0" smtClean="0"/>
              <a:t> y </a:t>
            </a:r>
            <a:r>
              <a:rPr lang="en-US" dirty="0" err="1" smtClean="0"/>
              <a:t>solicitarla</a:t>
            </a:r>
            <a:r>
              <a:rPr lang="en-US" dirty="0" smtClean="0"/>
              <a:t> a la </a:t>
            </a:r>
            <a:r>
              <a:rPr lang="en-US" dirty="0" err="1" smtClean="0"/>
              <a:t>instancia</a:t>
            </a:r>
            <a:r>
              <a:rPr lang="en-US" dirty="0" smtClean="0"/>
              <a:t> </a:t>
            </a:r>
            <a:r>
              <a:rPr lang="en-US" dirty="0" err="1" smtClean="0"/>
              <a:t>correspondiente</a:t>
            </a:r>
            <a:r>
              <a:rPr lang="en-US" dirty="0" smtClean="0"/>
              <a:t>, RECUERDA </a:t>
            </a:r>
            <a:r>
              <a:rPr lang="en-US" dirty="0" err="1" smtClean="0"/>
              <a:t>tener</a:t>
            </a:r>
            <a:r>
              <a:rPr lang="en-US" dirty="0" smtClean="0"/>
              <a:t> </a:t>
            </a:r>
            <a:r>
              <a:rPr lang="en-US" dirty="0" err="1" smtClean="0"/>
              <a:t>documentos</a:t>
            </a:r>
            <a:r>
              <a:rPr lang="en-US" dirty="0" smtClean="0"/>
              <a:t> con </a:t>
            </a:r>
            <a:r>
              <a:rPr lang="en-US" dirty="0" err="1" smtClean="0"/>
              <a:t>mínimo</a:t>
            </a:r>
            <a:r>
              <a:rPr lang="en-US" dirty="0" smtClean="0"/>
              <a:t> de </a:t>
            </a:r>
            <a:r>
              <a:rPr lang="en-US" dirty="0" err="1" smtClean="0"/>
              <a:t>vigencia</a:t>
            </a:r>
            <a:r>
              <a:rPr lang="en-US" dirty="0" smtClean="0"/>
              <a:t> de 3 </a:t>
            </a:r>
            <a:r>
              <a:rPr lang="en-US" dirty="0" err="1" smtClean="0"/>
              <a:t>meses</a:t>
            </a:r>
            <a:r>
              <a:rPr lang="en-US" dirty="0" smtClean="0"/>
              <a:t> a la </a:t>
            </a:r>
            <a:r>
              <a:rPr lang="en-US" dirty="0" err="1" smtClean="0"/>
              <a:t>fecha</a:t>
            </a:r>
            <a:r>
              <a:rPr lang="en-US" dirty="0" smtClean="0"/>
              <a:t> de la </a:t>
            </a:r>
            <a:r>
              <a:rPr lang="en-US" dirty="0" err="1" smtClean="0"/>
              <a:t>solicitud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397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653410"/>
          </a:xfrm>
        </p:spPr>
        <p:txBody>
          <a:bodyPr>
            <a:normAutofit fontScale="90000"/>
          </a:bodyPr>
          <a:lstStyle/>
          <a:p>
            <a:r>
              <a:rPr lang="es-MX" dirty="0" smtClean="0"/>
              <a:t>Requisitos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050879"/>
            <a:ext cx="8359254" cy="5513694"/>
          </a:xfrm>
        </p:spPr>
        <p:txBody>
          <a:bodyPr>
            <a:normAutofit fontScale="85000" lnSpcReduction="20000"/>
          </a:bodyPr>
          <a:lstStyle/>
          <a:p>
            <a:r>
              <a:rPr lang="es-MX" dirty="0" smtClean="0"/>
              <a:t>Los </a:t>
            </a:r>
            <a:r>
              <a:rPr lang="es-MX" dirty="0"/>
              <a:t>alumnos de licenciatura a partir del quinto semestre y los alumnos de </a:t>
            </a:r>
            <a:r>
              <a:rPr lang="es-MX" b="1" dirty="0"/>
              <a:t>TSU </a:t>
            </a:r>
            <a:r>
              <a:rPr lang="es-MX" dirty="0"/>
              <a:t>a partir del tercer cuatrimestre deberán demostrar haber alcanzado un promedio general mínimo de calificación de 8.0 (ocho) o su equivalente en una escala de 0 (cero) a 10 (diez). </a:t>
            </a:r>
          </a:p>
          <a:p>
            <a:r>
              <a:rPr lang="es-MX" dirty="0" smtClean="0"/>
              <a:t>Los </a:t>
            </a:r>
            <a:r>
              <a:rPr lang="es-MX" dirty="0"/>
              <a:t>solicitantes no deben haber concluido estudios de licenciatura, ni contar con título profesional de ese nivel o superior. </a:t>
            </a:r>
          </a:p>
          <a:p>
            <a:r>
              <a:rPr lang="es-MX" dirty="0"/>
              <a:t>Ser alumno regular (no adeudar asignaturas de ciclos escolares anteriores y cursar las materias de acuerdo con el plan de estudios que corresponda), quedando exentos de este requisito los siguientes casos: 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a</a:t>
            </a:r>
            <a:r>
              <a:rPr lang="es-MX" dirty="0"/>
              <a:t>) Alumnos inscritos en el Registro Nacional de Víctimas. </a:t>
            </a:r>
          </a:p>
          <a:p>
            <a:pPr marL="0" indent="0">
              <a:buNone/>
            </a:pPr>
            <a:r>
              <a:rPr lang="es-MX" dirty="0"/>
              <a:t>b) Alumnos de licenciatura inscritos en el primer y segundo año de su plan de estudios.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845942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36478"/>
            <a:ext cx="8263720" cy="626432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MX" b="1" dirty="0" smtClean="0"/>
              <a:t>Documento a entregar:</a:t>
            </a:r>
            <a:endParaRPr lang="es-MX" b="1" dirty="0"/>
          </a:p>
          <a:p>
            <a:pPr marL="0" indent="0">
              <a:buNone/>
            </a:pP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1. </a:t>
            </a:r>
            <a:r>
              <a:rPr lang="es-MX" dirty="0"/>
              <a:t>Acuse generado por el </a:t>
            </a:r>
            <a:r>
              <a:rPr lang="es-MX" b="1" dirty="0"/>
              <a:t>SUBES </a:t>
            </a:r>
            <a:r>
              <a:rPr lang="es-MX" dirty="0"/>
              <a:t>del registro de la solicitud de beca de </a:t>
            </a:r>
            <a:r>
              <a:rPr lang="es-MX" b="1" dirty="0"/>
              <a:t>Manutención 2016-2017</a:t>
            </a:r>
            <a:r>
              <a:rPr lang="es-MX" dirty="0"/>
              <a:t>, debidamente firmado por el aspirante. </a:t>
            </a:r>
          </a:p>
          <a:p>
            <a:pPr marL="0" indent="0">
              <a:buNone/>
            </a:pP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2. </a:t>
            </a:r>
            <a:r>
              <a:rPr lang="es-MX" dirty="0"/>
              <a:t>En los casos que aplique, acuse generado por el </a:t>
            </a:r>
            <a:r>
              <a:rPr lang="es-MX" b="1" dirty="0"/>
              <a:t>SUBES </a:t>
            </a:r>
            <a:r>
              <a:rPr lang="es-MX" dirty="0"/>
              <a:t>del registro de la solicitud de beca complementaria “</a:t>
            </a:r>
            <a:r>
              <a:rPr lang="es-MX" b="1" dirty="0"/>
              <a:t>Apoya tu Transporte</a:t>
            </a:r>
            <a:r>
              <a:rPr lang="es-MX" dirty="0"/>
              <a:t>”, debidamente firmado por el aspirante. </a:t>
            </a:r>
          </a:p>
          <a:p>
            <a:pPr marL="0" indent="0">
              <a:buNone/>
            </a:pP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3. </a:t>
            </a:r>
            <a:r>
              <a:rPr lang="es-MX" dirty="0"/>
              <a:t>Acuse generado por el Sistema Estatal, debidamente firmado con fotografía. </a:t>
            </a:r>
          </a:p>
          <a:p>
            <a:pPr marL="0" indent="0">
              <a:buNone/>
            </a:pP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4. </a:t>
            </a:r>
            <a:r>
              <a:rPr lang="es-MX" dirty="0"/>
              <a:t>Constancia original de ingresos económicos mensuales por cada integrante que aporte al gasto del hogar, de máximo 3 meses de antigüedad desde la fecha de publicación de esta convocatoria. Se consideran como válidos los siguientes comprobantes: </a:t>
            </a:r>
          </a:p>
          <a:p>
            <a:pPr marL="0" indent="0">
              <a:buNone/>
            </a:pPr>
            <a:r>
              <a:rPr lang="es-MX" dirty="0" smtClean="0"/>
              <a:t>-Comprobante de nómina o de la fuente de trabajo</a:t>
            </a:r>
          </a:p>
          <a:p>
            <a:pPr marL="0" indent="0">
              <a:buNone/>
            </a:pPr>
            <a:r>
              <a:rPr lang="es-MX" dirty="0" smtClean="0"/>
              <a:t>-Constancia de ingresos del ayuntamiento</a:t>
            </a:r>
          </a:p>
          <a:p>
            <a:pPr marL="0" indent="0">
              <a:buNone/>
            </a:pPr>
            <a:r>
              <a:rPr lang="es-MX" dirty="0" smtClean="0"/>
              <a:t>-Carta bajo protesta de decir verdad (último recurso para quienes no puedan obtener la del ayuntamiento)</a:t>
            </a:r>
          </a:p>
        </p:txBody>
      </p:sp>
    </p:spTree>
    <p:extLst>
      <p:ext uri="{BB962C8B-B14F-4D97-AF65-F5344CB8AC3E}">
        <p14:creationId xmlns:p14="http://schemas.microsoft.com/office/powerpoint/2010/main" val="1634359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409433"/>
            <a:ext cx="8345606" cy="616878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MX" dirty="0" smtClean="0">
                <a:solidFill>
                  <a:schemeClr val="accent2">
                    <a:lumMod val="75000"/>
                  </a:schemeClr>
                </a:solidFill>
              </a:rPr>
              <a:t>5</a:t>
            </a: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. </a:t>
            </a:r>
            <a:r>
              <a:rPr lang="es-MX" dirty="0"/>
              <a:t>Copia de los comprobantes de (recibo de luz, agua, teléfono) de máximo 3 meses de antigüedad desde la fecha de publicación de esta convocatoria. </a:t>
            </a:r>
          </a:p>
          <a:p>
            <a:pPr marL="0" indent="0">
              <a:buNone/>
            </a:pP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6. </a:t>
            </a:r>
            <a:r>
              <a:rPr lang="es-MX" dirty="0"/>
              <a:t>Los estudiantes que cuenten con el apoyo de PROSPERA o PAL, presentar copia de la constancia de la familia que contenga el folio de inscripción en el padrón de dicho programa. </a:t>
            </a:r>
          </a:p>
          <a:p>
            <a:pPr marL="0" indent="0">
              <a:buNone/>
            </a:pP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7. </a:t>
            </a:r>
            <a:r>
              <a:rPr lang="es-MX" dirty="0"/>
              <a:t>Las alumnas que estén embarazadas, presentar constancia médica original que lo acredite. </a:t>
            </a:r>
          </a:p>
          <a:p>
            <a:pPr marL="0" indent="0">
              <a:buNone/>
            </a:pP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8. </a:t>
            </a:r>
            <a:r>
              <a:rPr lang="es-MX" dirty="0"/>
              <a:t>Los alumnos que sean padres o madres, presentar copia del acta de nacimiento de cada uno de sus hijos. </a:t>
            </a:r>
          </a:p>
          <a:p>
            <a:pPr marL="0" indent="0">
              <a:buNone/>
            </a:pPr>
            <a:r>
              <a:rPr lang="es-MX" dirty="0">
                <a:solidFill>
                  <a:schemeClr val="accent2">
                    <a:lumMod val="75000"/>
                  </a:schemeClr>
                </a:solidFill>
              </a:rPr>
              <a:t>9. </a:t>
            </a:r>
            <a:r>
              <a:rPr lang="es-MX" dirty="0"/>
              <a:t>Los estudiantes que tengan alguna discapacidad, presentar constancia médica original que acredite que tiene alguna discapacidad motriz, visual o auditiva. </a:t>
            </a:r>
          </a:p>
          <a:p>
            <a:pPr marL="0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0669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8542"/>
            <a:ext cx="8229600" cy="574762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Registro</a:t>
            </a:r>
            <a:r>
              <a:rPr lang="en-US" b="1" dirty="0" smtClean="0"/>
              <a:t> en la </a:t>
            </a:r>
            <a:r>
              <a:rPr lang="en-US" b="1" dirty="0" err="1" smtClean="0"/>
              <a:t>página</a:t>
            </a:r>
            <a:r>
              <a:rPr lang="en-US" b="1" dirty="0" smtClean="0"/>
              <a:t>: </a:t>
            </a:r>
          </a:p>
          <a:p>
            <a:pPr marL="0" indent="0">
              <a:buNone/>
            </a:pPr>
            <a:r>
              <a:rPr lang="en-US" dirty="0" smtClean="0"/>
              <a:t>-Al </a:t>
            </a:r>
            <a:r>
              <a:rPr lang="en-US" dirty="0" err="1" smtClean="0"/>
              <a:t>momento</a:t>
            </a:r>
            <a:r>
              <a:rPr lang="en-US" dirty="0" smtClean="0"/>
              <a:t> de </a:t>
            </a:r>
            <a:r>
              <a:rPr lang="en-US" dirty="0" err="1" smtClean="0"/>
              <a:t>hacer</a:t>
            </a:r>
            <a:r>
              <a:rPr lang="en-US" dirty="0" smtClean="0"/>
              <a:t> el </a:t>
            </a:r>
            <a:r>
              <a:rPr lang="en-US" dirty="0" err="1" smtClean="0"/>
              <a:t>registro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preciso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cuenten</a:t>
            </a:r>
            <a:r>
              <a:rPr lang="en-US" dirty="0" smtClean="0"/>
              <a:t> con </a:t>
            </a:r>
            <a:r>
              <a:rPr lang="en-US" dirty="0" err="1" smtClean="0"/>
              <a:t>buena</a:t>
            </a:r>
            <a:r>
              <a:rPr lang="en-US" dirty="0" smtClean="0"/>
              <a:t> </a:t>
            </a:r>
            <a:r>
              <a:rPr lang="en-US" dirty="0" err="1" smtClean="0"/>
              <a:t>conexión</a:t>
            </a:r>
            <a:r>
              <a:rPr lang="en-US" dirty="0" smtClean="0"/>
              <a:t> a internet, de lo </a:t>
            </a:r>
            <a:r>
              <a:rPr lang="en-US" dirty="0" err="1" smtClean="0"/>
              <a:t>contrario</a:t>
            </a:r>
            <a:r>
              <a:rPr lang="en-US" dirty="0" smtClean="0"/>
              <a:t> </a:t>
            </a:r>
            <a:r>
              <a:rPr lang="en-US" dirty="0" err="1" smtClean="0"/>
              <a:t>perderán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sesión</a:t>
            </a:r>
            <a:r>
              <a:rPr lang="en-US" dirty="0" smtClean="0"/>
              <a:t> y </a:t>
            </a:r>
            <a:r>
              <a:rPr lang="en-US" dirty="0" err="1" smtClean="0"/>
              <a:t>tendrán</a:t>
            </a:r>
            <a:r>
              <a:rPr lang="en-US" dirty="0" smtClean="0"/>
              <a:t> </a:t>
            </a:r>
            <a:r>
              <a:rPr lang="en-US" dirty="0" err="1" smtClean="0"/>
              <a:t>errores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Bajo</a:t>
            </a:r>
            <a:r>
              <a:rPr lang="en-US" dirty="0" smtClean="0"/>
              <a:t> </a:t>
            </a:r>
            <a:r>
              <a:rPr lang="en-US" dirty="0" err="1" smtClean="0"/>
              <a:t>ninguna</a:t>
            </a:r>
            <a:r>
              <a:rPr lang="en-US" dirty="0" smtClean="0"/>
              <a:t> </a:t>
            </a:r>
            <a:r>
              <a:rPr lang="en-US" dirty="0" err="1" smtClean="0"/>
              <a:t>circunstancia</a:t>
            </a:r>
            <a:r>
              <a:rPr lang="en-US" dirty="0" smtClean="0"/>
              <a:t> </a:t>
            </a:r>
            <a:r>
              <a:rPr lang="en-US" dirty="0" err="1" smtClean="0"/>
              <a:t>soliciten</a:t>
            </a:r>
            <a:r>
              <a:rPr lang="en-US" dirty="0" smtClean="0"/>
              <a:t> la </a:t>
            </a:r>
            <a:r>
              <a:rPr lang="en-US" dirty="0" err="1" smtClean="0"/>
              <a:t>convocatoria</a:t>
            </a:r>
            <a:r>
              <a:rPr lang="en-US" dirty="0" smtClean="0"/>
              <a:t> </a:t>
            </a:r>
            <a:r>
              <a:rPr lang="en-US" dirty="0" err="1" smtClean="0"/>
              <a:t>mediante</a:t>
            </a:r>
            <a:r>
              <a:rPr lang="en-US" dirty="0" smtClean="0"/>
              <a:t> </a:t>
            </a:r>
            <a:r>
              <a:rPr lang="en-US" dirty="0" err="1" smtClean="0"/>
              <a:t>teléfono</a:t>
            </a:r>
            <a:r>
              <a:rPr lang="en-US" dirty="0" smtClean="0"/>
              <a:t> </a:t>
            </a:r>
            <a:r>
              <a:rPr lang="en-US" dirty="0" err="1" smtClean="0"/>
              <a:t>celular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-Si no </a:t>
            </a:r>
            <a:r>
              <a:rPr lang="en-US" dirty="0" err="1" smtClean="0"/>
              <a:t>cuentan</a:t>
            </a:r>
            <a:r>
              <a:rPr lang="en-US" dirty="0" smtClean="0"/>
              <a:t> con </a:t>
            </a:r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documentos</a:t>
            </a:r>
            <a:r>
              <a:rPr lang="en-US" dirty="0" smtClean="0"/>
              <a:t> y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err="1" smtClean="0"/>
              <a:t>día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les </a:t>
            </a:r>
            <a:r>
              <a:rPr lang="en-US" dirty="0" err="1" smtClean="0"/>
              <a:t>corresponde</a:t>
            </a:r>
            <a:r>
              <a:rPr lang="en-US" dirty="0" smtClean="0"/>
              <a:t> registrar, </a:t>
            </a:r>
            <a:r>
              <a:rPr lang="en-US" dirty="0" err="1" smtClean="0"/>
              <a:t>guarden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sesión</a:t>
            </a:r>
            <a:r>
              <a:rPr lang="en-US" dirty="0" smtClean="0"/>
              <a:t> en la </a:t>
            </a:r>
            <a:r>
              <a:rPr lang="en-US" dirty="0" err="1" smtClean="0"/>
              <a:t>página</a:t>
            </a:r>
            <a:r>
              <a:rPr lang="en-US" dirty="0" smtClean="0"/>
              <a:t> 1 y </a:t>
            </a:r>
            <a:r>
              <a:rPr lang="en-US" dirty="0" err="1" smtClean="0"/>
              <a:t>continuen</a:t>
            </a:r>
            <a:r>
              <a:rPr lang="en-US" dirty="0" smtClean="0"/>
              <a:t> en </a:t>
            </a:r>
            <a:r>
              <a:rPr lang="en-US" dirty="0" err="1" smtClean="0"/>
              <a:t>cuanto</a:t>
            </a:r>
            <a:r>
              <a:rPr lang="en-US" dirty="0" smtClean="0"/>
              <a:t> </a:t>
            </a:r>
            <a:r>
              <a:rPr lang="en-US" dirty="0" err="1" smtClean="0"/>
              <a:t>tengan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 </a:t>
            </a:r>
            <a:r>
              <a:rPr lang="en-US" dirty="0" err="1" smtClean="0"/>
              <a:t>listo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Bajo</a:t>
            </a:r>
            <a:r>
              <a:rPr lang="en-US" dirty="0" smtClean="0"/>
              <a:t> </a:t>
            </a:r>
            <a:r>
              <a:rPr lang="en-US" dirty="0" err="1" smtClean="0"/>
              <a:t>ningún</a:t>
            </a:r>
            <a:r>
              <a:rPr lang="en-US" dirty="0" smtClean="0"/>
              <a:t> </a:t>
            </a:r>
            <a:r>
              <a:rPr lang="en-US" dirty="0" err="1" smtClean="0"/>
              <a:t>motivo</a:t>
            </a:r>
            <a:r>
              <a:rPr lang="en-US" dirty="0" smtClean="0"/>
              <a:t> den </a:t>
            </a:r>
            <a:r>
              <a:rPr lang="en-US" dirty="0" err="1" smtClean="0"/>
              <a:t>captura</a:t>
            </a:r>
            <a:r>
              <a:rPr lang="en-US" dirty="0" smtClean="0"/>
              <a:t> </a:t>
            </a:r>
            <a:r>
              <a:rPr lang="en-US" dirty="0" err="1" smtClean="0"/>
              <a:t>definitiva</a:t>
            </a:r>
            <a:r>
              <a:rPr lang="en-US" dirty="0" smtClean="0"/>
              <a:t>,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eso</a:t>
            </a:r>
            <a:r>
              <a:rPr lang="en-US" dirty="0" smtClean="0"/>
              <a:t> </a:t>
            </a:r>
            <a:r>
              <a:rPr lang="en-US" dirty="0" err="1" smtClean="0"/>
              <a:t>suceda</a:t>
            </a:r>
            <a:r>
              <a:rPr lang="en-US" dirty="0"/>
              <a:t> </a:t>
            </a:r>
            <a:r>
              <a:rPr lang="en-US" dirty="0" smtClean="0"/>
              <a:t>y no </a:t>
            </a:r>
            <a:r>
              <a:rPr lang="en-US" dirty="0" err="1" smtClean="0"/>
              <a:t>hayan</a:t>
            </a:r>
            <a:r>
              <a:rPr lang="en-US" dirty="0" smtClean="0"/>
              <a:t> </a:t>
            </a:r>
            <a:r>
              <a:rPr lang="en-US" dirty="0" err="1" smtClean="0"/>
              <a:t>terminado</a:t>
            </a:r>
            <a:r>
              <a:rPr lang="en-US" dirty="0" smtClean="0"/>
              <a:t>, no </a:t>
            </a:r>
            <a:r>
              <a:rPr lang="en-US" dirty="0" err="1" smtClean="0"/>
              <a:t>podrán</a:t>
            </a:r>
            <a:r>
              <a:rPr lang="en-US" dirty="0" smtClean="0"/>
              <a:t> </a:t>
            </a:r>
            <a:r>
              <a:rPr lang="en-US" dirty="0" err="1" smtClean="0"/>
              <a:t>recuperar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registro</a:t>
            </a:r>
            <a:r>
              <a:rPr lang="en-US" dirty="0" smtClean="0"/>
              <a:t> y </a:t>
            </a:r>
            <a:r>
              <a:rPr lang="en-US" dirty="0" err="1" smtClean="0"/>
              <a:t>perderán</a:t>
            </a:r>
            <a:r>
              <a:rPr lang="en-US" dirty="0" smtClean="0"/>
              <a:t> la </a:t>
            </a:r>
            <a:r>
              <a:rPr lang="en-US" dirty="0" err="1" smtClean="0"/>
              <a:t>beca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-La </a:t>
            </a:r>
            <a:r>
              <a:rPr lang="en-US" dirty="0" err="1" smtClean="0"/>
              <a:t>página</a:t>
            </a:r>
            <a:r>
              <a:rPr lang="en-US" dirty="0" smtClean="0"/>
              <a:t> no les </a:t>
            </a:r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finalizar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no </a:t>
            </a:r>
            <a:r>
              <a:rPr lang="en-US" dirty="0" err="1" smtClean="0"/>
              <a:t>han</a:t>
            </a:r>
            <a:r>
              <a:rPr lang="en-US" dirty="0" smtClean="0"/>
              <a:t> </a:t>
            </a:r>
            <a:r>
              <a:rPr lang="en-US" dirty="0" err="1" smtClean="0"/>
              <a:t>cargado</a:t>
            </a:r>
            <a:r>
              <a:rPr lang="en-US" dirty="0" smtClean="0"/>
              <a:t> al </a:t>
            </a:r>
            <a:r>
              <a:rPr lang="en-US" dirty="0" err="1" smtClean="0"/>
              <a:t>menos</a:t>
            </a:r>
            <a:r>
              <a:rPr lang="en-US" dirty="0" smtClean="0"/>
              <a:t> un </a:t>
            </a:r>
            <a:r>
              <a:rPr lang="en-US" dirty="0" err="1" smtClean="0"/>
              <a:t>documento</a:t>
            </a:r>
            <a:r>
              <a:rPr lang="en-US" dirty="0" smtClean="0"/>
              <a:t>, </a:t>
            </a:r>
            <a:r>
              <a:rPr lang="en-US" dirty="0" err="1" smtClean="0"/>
              <a:t>pero</a:t>
            </a:r>
            <a:r>
              <a:rPr lang="en-US" dirty="0" smtClean="0"/>
              <a:t> </a:t>
            </a:r>
            <a:r>
              <a:rPr lang="en-US" dirty="0" err="1" smtClean="0"/>
              <a:t>tengan</a:t>
            </a:r>
            <a:r>
              <a:rPr lang="en-US" dirty="0" smtClean="0"/>
              <a:t> en </a:t>
            </a:r>
            <a:r>
              <a:rPr lang="en-US" dirty="0" err="1" smtClean="0"/>
              <a:t>cuenta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preciso</a:t>
            </a:r>
            <a:r>
              <a:rPr lang="en-US" dirty="0"/>
              <a:t> </a:t>
            </a:r>
            <a:r>
              <a:rPr lang="en-US" dirty="0" err="1" smtClean="0"/>
              <a:t>tener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 a la </a:t>
            </a:r>
            <a:r>
              <a:rPr lang="en-US" dirty="0" err="1" smtClean="0"/>
              <a:t>mano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57944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0752"/>
            <a:ext cx="8229600" cy="573541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4</a:t>
            </a:r>
            <a:r>
              <a:rPr lang="en-US" dirty="0" smtClean="0"/>
              <a:t>.- Al </a:t>
            </a:r>
            <a:r>
              <a:rPr lang="en-US" dirty="0" err="1" smtClean="0"/>
              <a:t>momento</a:t>
            </a:r>
            <a:r>
              <a:rPr lang="en-US" dirty="0" smtClean="0"/>
              <a:t> de la </a:t>
            </a:r>
            <a:r>
              <a:rPr lang="en-US" dirty="0" err="1" smtClean="0"/>
              <a:t>publicación</a:t>
            </a:r>
            <a:r>
              <a:rPr lang="en-US" dirty="0" smtClean="0"/>
              <a:t>, </a:t>
            </a:r>
            <a:r>
              <a:rPr lang="en-US" dirty="0" err="1" smtClean="0"/>
              <a:t>revisa</a:t>
            </a:r>
            <a:r>
              <a:rPr lang="en-US" dirty="0" smtClean="0"/>
              <a:t> y lee </a:t>
            </a:r>
            <a:r>
              <a:rPr lang="en-US" dirty="0" err="1" smtClean="0"/>
              <a:t>puntualmente</a:t>
            </a:r>
            <a:r>
              <a:rPr lang="en-US" dirty="0" smtClean="0"/>
              <a:t> la </a:t>
            </a:r>
            <a:r>
              <a:rPr lang="en-US" dirty="0" err="1" smtClean="0"/>
              <a:t>convocatoria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5</a:t>
            </a:r>
            <a:r>
              <a:rPr lang="en-US" dirty="0" smtClean="0"/>
              <a:t>.- Ten en </a:t>
            </a:r>
            <a:r>
              <a:rPr lang="en-US" dirty="0" err="1" smtClean="0"/>
              <a:t>cuenta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se </a:t>
            </a:r>
            <a:r>
              <a:rPr lang="en-US" dirty="0" err="1" smtClean="0"/>
              <a:t>tienen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realizar</a:t>
            </a:r>
            <a:r>
              <a:rPr lang="en-US" dirty="0" smtClean="0"/>
              <a:t> dos </a:t>
            </a:r>
            <a:r>
              <a:rPr lang="en-US" dirty="0" err="1" smtClean="0"/>
              <a:t>registros</a:t>
            </a:r>
            <a:r>
              <a:rPr lang="en-US" dirty="0" smtClean="0"/>
              <a:t>, </a:t>
            </a:r>
            <a:r>
              <a:rPr lang="en-US" dirty="0" err="1" smtClean="0"/>
              <a:t>uno</a:t>
            </a:r>
            <a:r>
              <a:rPr lang="en-US" dirty="0" smtClean="0"/>
              <a:t> en la </a:t>
            </a:r>
            <a:r>
              <a:rPr lang="en-US" dirty="0" err="1" smtClean="0"/>
              <a:t>página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www.subes.sep.gob.mx</a:t>
            </a:r>
            <a:r>
              <a:rPr lang="en-US" dirty="0" smtClean="0"/>
              <a:t> (</a:t>
            </a:r>
            <a:r>
              <a:rPr lang="en-US" dirty="0" err="1" smtClean="0"/>
              <a:t>página</a:t>
            </a:r>
            <a:r>
              <a:rPr lang="en-US" dirty="0" smtClean="0"/>
              <a:t> del </a:t>
            </a:r>
            <a:r>
              <a:rPr lang="en-US" dirty="0" err="1" smtClean="0"/>
              <a:t>Gobierno</a:t>
            </a:r>
            <a:r>
              <a:rPr lang="en-US" dirty="0" smtClean="0"/>
              <a:t> Federal) y </a:t>
            </a:r>
            <a:r>
              <a:rPr lang="en-US" dirty="0" smtClean="0">
                <a:hlinkClick r:id="rId3"/>
              </a:rPr>
              <a:t>www.pronabes.sej.jalisco.gob.mx</a:t>
            </a:r>
            <a:r>
              <a:rPr lang="en-US" dirty="0" smtClean="0"/>
              <a:t> (</a:t>
            </a:r>
            <a:r>
              <a:rPr lang="en-US" dirty="0" err="1" smtClean="0"/>
              <a:t>página</a:t>
            </a:r>
            <a:r>
              <a:rPr lang="en-US" dirty="0" smtClean="0"/>
              <a:t> </a:t>
            </a:r>
            <a:r>
              <a:rPr lang="en-US" dirty="0" err="1" smtClean="0"/>
              <a:t>estatal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6</a:t>
            </a:r>
            <a:r>
              <a:rPr lang="en-US" dirty="0" smtClean="0"/>
              <a:t>.- </a:t>
            </a:r>
            <a:r>
              <a:rPr lang="en-US" dirty="0" err="1" smtClean="0"/>
              <a:t>Recuerda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para la </a:t>
            </a:r>
            <a:r>
              <a:rPr lang="en-US" dirty="0" err="1" smtClean="0"/>
              <a:t>página</a:t>
            </a:r>
            <a:r>
              <a:rPr lang="en-US" dirty="0" smtClean="0"/>
              <a:t> </a:t>
            </a:r>
            <a:r>
              <a:rPr lang="en-US" dirty="0" err="1" smtClean="0"/>
              <a:t>estatal</a:t>
            </a:r>
            <a:r>
              <a:rPr lang="en-US" dirty="0" smtClean="0"/>
              <a:t> hay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revisar</a:t>
            </a:r>
            <a:r>
              <a:rPr lang="en-US" dirty="0" smtClean="0"/>
              <a:t> el </a:t>
            </a:r>
            <a:r>
              <a:rPr lang="en-US" dirty="0" err="1" smtClean="0"/>
              <a:t>calendario</a:t>
            </a:r>
            <a:r>
              <a:rPr lang="en-US" dirty="0"/>
              <a:t> </a:t>
            </a:r>
            <a:r>
              <a:rPr lang="en-US" dirty="0" smtClean="0"/>
              <a:t>de </a:t>
            </a:r>
            <a:r>
              <a:rPr lang="en-US" dirty="0" err="1" smtClean="0"/>
              <a:t>trámites</a:t>
            </a:r>
            <a:r>
              <a:rPr lang="en-US" dirty="0" smtClean="0"/>
              <a:t> (</a:t>
            </a:r>
            <a:r>
              <a:rPr lang="en-US" dirty="0" err="1" smtClean="0"/>
              <a:t>apellido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letra</a:t>
            </a:r>
            <a:r>
              <a:rPr lang="en-US" dirty="0" smtClean="0"/>
              <a:t> del </a:t>
            </a:r>
            <a:r>
              <a:rPr lang="en-US" dirty="0" err="1" smtClean="0"/>
              <a:t>abecedarío</a:t>
            </a:r>
            <a:r>
              <a:rPr lang="en-US" dirty="0" smtClean="0"/>
              <a:t>, </a:t>
            </a:r>
            <a:r>
              <a:rPr lang="en-US" dirty="0" err="1" smtClean="0"/>
              <a:t>misma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aparece</a:t>
            </a:r>
            <a:r>
              <a:rPr lang="en-US" dirty="0" smtClean="0"/>
              <a:t> en la </a:t>
            </a:r>
            <a:r>
              <a:rPr lang="en-US" dirty="0" err="1" smtClean="0"/>
              <a:t>convocatoria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1962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9734" y="415174"/>
            <a:ext cx="8357066" cy="610549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7</a:t>
            </a:r>
            <a:r>
              <a:rPr lang="en-US" dirty="0" smtClean="0"/>
              <a:t>.- La </a:t>
            </a:r>
            <a:r>
              <a:rPr lang="en-US" dirty="0" err="1" smtClean="0"/>
              <a:t>página</a:t>
            </a:r>
            <a:r>
              <a:rPr lang="en-US" dirty="0" smtClean="0"/>
              <a:t> </a:t>
            </a:r>
            <a:r>
              <a:rPr lang="en-US" dirty="0" err="1" smtClean="0"/>
              <a:t>estatal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registrarse</a:t>
            </a:r>
            <a:r>
              <a:rPr lang="en-US" dirty="0" smtClean="0"/>
              <a:t> </a:t>
            </a:r>
            <a:r>
              <a:rPr lang="en-US" dirty="0" err="1" smtClean="0"/>
              <a:t>sólo</a:t>
            </a:r>
            <a:r>
              <a:rPr lang="en-US" dirty="0" smtClean="0"/>
              <a:t> el </a:t>
            </a:r>
            <a:r>
              <a:rPr lang="en-US" dirty="0" err="1" smtClean="0"/>
              <a:t>día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correponde</a:t>
            </a:r>
            <a:r>
              <a:rPr lang="en-US" dirty="0" smtClean="0"/>
              <a:t> de </a:t>
            </a:r>
            <a:r>
              <a:rPr lang="en-US" dirty="0" err="1" smtClean="0"/>
              <a:t>acuerdo</a:t>
            </a:r>
            <a:r>
              <a:rPr lang="en-US" dirty="0" smtClean="0"/>
              <a:t> al </a:t>
            </a:r>
            <a:r>
              <a:rPr lang="en-US" dirty="0" err="1" smtClean="0"/>
              <a:t>calendario</a:t>
            </a:r>
            <a:r>
              <a:rPr lang="en-US" dirty="0" smtClean="0"/>
              <a:t>, </a:t>
            </a:r>
            <a:r>
              <a:rPr lang="en-US" dirty="0" err="1" smtClean="0"/>
              <a:t>mientras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la </a:t>
            </a:r>
            <a:r>
              <a:rPr lang="en-US" dirty="0" err="1" smtClean="0"/>
              <a:t>página</a:t>
            </a:r>
            <a:r>
              <a:rPr lang="en-US" dirty="0" smtClean="0"/>
              <a:t> federal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realizar</a:t>
            </a:r>
            <a:r>
              <a:rPr lang="en-US" dirty="0" smtClean="0"/>
              <a:t> el </a:t>
            </a:r>
            <a:r>
              <a:rPr lang="en-US" dirty="0" err="1" smtClean="0"/>
              <a:t>trámite</a:t>
            </a:r>
            <a:r>
              <a:rPr lang="en-US" dirty="0" smtClean="0"/>
              <a:t> </a:t>
            </a:r>
            <a:r>
              <a:rPr lang="en-US" dirty="0" err="1" smtClean="0"/>
              <a:t>durante</a:t>
            </a:r>
            <a:r>
              <a:rPr lang="en-US" dirty="0" smtClean="0"/>
              <a:t> </a:t>
            </a:r>
            <a:r>
              <a:rPr lang="en-US" dirty="0" err="1" smtClean="0"/>
              <a:t>todo</a:t>
            </a:r>
            <a:r>
              <a:rPr lang="en-US" dirty="0" smtClean="0"/>
              <a:t> el </a:t>
            </a:r>
            <a:r>
              <a:rPr lang="en-US" dirty="0" err="1" smtClean="0"/>
              <a:t>periodo</a:t>
            </a:r>
            <a:r>
              <a:rPr lang="en-US" dirty="0" smtClean="0"/>
              <a:t> de la </a:t>
            </a:r>
            <a:r>
              <a:rPr lang="en-US" dirty="0" err="1" smtClean="0"/>
              <a:t>convocatoria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8</a:t>
            </a:r>
            <a:r>
              <a:rPr lang="en-US" dirty="0" smtClean="0"/>
              <a:t>.- Se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cuidadosos</a:t>
            </a:r>
            <a:r>
              <a:rPr lang="en-US" dirty="0" smtClean="0"/>
              <a:t> con </a:t>
            </a:r>
            <a:r>
              <a:rPr lang="en-US" dirty="0" err="1"/>
              <a:t>t</a:t>
            </a:r>
            <a:r>
              <a:rPr lang="en-US" dirty="0" err="1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trámite</a:t>
            </a:r>
            <a:r>
              <a:rPr lang="en-US" dirty="0" smtClean="0"/>
              <a:t>, de </a:t>
            </a:r>
            <a:r>
              <a:rPr lang="en-US" dirty="0" err="1" smtClean="0"/>
              <a:t>preferencia</a:t>
            </a:r>
            <a:r>
              <a:rPr lang="en-US" dirty="0" smtClean="0"/>
              <a:t> </a:t>
            </a:r>
            <a:r>
              <a:rPr lang="en-US" dirty="0" err="1" smtClean="0"/>
              <a:t>utiliza</a:t>
            </a:r>
            <a:r>
              <a:rPr lang="en-US" dirty="0" smtClean="0"/>
              <a:t> </a:t>
            </a:r>
            <a:r>
              <a:rPr lang="en-US" dirty="0" err="1" smtClean="0"/>
              <a:t>navegadores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/>
              <a:t>F</a:t>
            </a:r>
            <a:r>
              <a:rPr lang="en-US" dirty="0" smtClean="0"/>
              <a:t>irefox </a:t>
            </a:r>
            <a:r>
              <a:rPr lang="en-US" dirty="0"/>
              <a:t>o</a:t>
            </a:r>
            <a:r>
              <a:rPr lang="en-US" dirty="0" smtClean="0"/>
              <a:t> </a:t>
            </a:r>
            <a:r>
              <a:rPr lang="en-US" dirty="0"/>
              <a:t>G</a:t>
            </a:r>
            <a:r>
              <a:rPr lang="en-US" dirty="0" smtClean="0"/>
              <a:t>oogle Chrome y </a:t>
            </a:r>
            <a:r>
              <a:rPr lang="en-US" dirty="0" err="1" smtClean="0"/>
              <a:t>quita</a:t>
            </a:r>
            <a:r>
              <a:rPr lang="en-US" dirty="0" smtClean="0"/>
              <a:t> los </a:t>
            </a:r>
            <a:r>
              <a:rPr lang="en-US" dirty="0" err="1" smtClean="0"/>
              <a:t>bloqueos</a:t>
            </a:r>
            <a:r>
              <a:rPr lang="en-US" dirty="0" smtClean="0"/>
              <a:t> para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permita</a:t>
            </a:r>
            <a:r>
              <a:rPr lang="en-US" dirty="0" smtClean="0"/>
              <a:t> </a:t>
            </a:r>
            <a:r>
              <a:rPr lang="en-US" dirty="0" err="1" smtClean="0"/>
              <a:t>abrir</a:t>
            </a:r>
            <a:r>
              <a:rPr lang="en-US" dirty="0" smtClean="0"/>
              <a:t> </a:t>
            </a:r>
            <a:r>
              <a:rPr lang="en-US" dirty="0" err="1" smtClean="0"/>
              <a:t>ventanas</a:t>
            </a:r>
            <a:r>
              <a:rPr lang="en-US" dirty="0" smtClean="0"/>
              <a:t> </a:t>
            </a:r>
            <a:r>
              <a:rPr lang="en-US" dirty="0" err="1" smtClean="0"/>
              <a:t>emergentes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9</a:t>
            </a:r>
            <a:r>
              <a:rPr lang="en-US" dirty="0" smtClean="0"/>
              <a:t>.- Ten </a:t>
            </a:r>
            <a:r>
              <a:rPr lang="en-US" dirty="0" err="1" smtClean="0"/>
              <a:t>todos</a:t>
            </a:r>
            <a:r>
              <a:rPr lang="en-US" dirty="0" smtClean="0"/>
              <a:t> los </a:t>
            </a:r>
            <a:r>
              <a:rPr lang="en-US" dirty="0" err="1" smtClean="0"/>
              <a:t>documentos</a:t>
            </a:r>
            <a:r>
              <a:rPr lang="en-US" dirty="0" smtClean="0"/>
              <a:t> a la </a:t>
            </a:r>
            <a:r>
              <a:rPr lang="en-US" dirty="0" err="1" smtClean="0"/>
              <a:t>mano</a:t>
            </a:r>
            <a:r>
              <a:rPr lang="en-US" dirty="0" smtClean="0"/>
              <a:t> al </a:t>
            </a:r>
            <a:r>
              <a:rPr lang="en-US" dirty="0" err="1" smtClean="0"/>
              <a:t>momento</a:t>
            </a:r>
            <a:r>
              <a:rPr lang="en-US" dirty="0" smtClean="0"/>
              <a:t> de </a:t>
            </a:r>
            <a:r>
              <a:rPr lang="en-US" dirty="0" err="1" smtClean="0"/>
              <a:t>hacer</a:t>
            </a:r>
            <a:r>
              <a:rPr lang="en-US" dirty="0" smtClean="0"/>
              <a:t> la </a:t>
            </a:r>
            <a:r>
              <a:rPr lang="en-US" dirty="0" err="1" smtClean="0"/>
              <a:t>solicitud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10.- Si no </a:t>
            </a:r>
            <a:r>
              <a:rPr lang="en-US" dirty="0" err="1" smtClean="0"/>
              <a:t>cuentas</a:t>
            </a:r>
            <a:r>
              <a:rPr lang="en-US" dirty="0" smtClean="0"/>
              <a:t> con </a:t>
            </a:r>
            <a:r>
              <a:rPr lang="en-US" dirty="0" err="1" smtClean="0"/>
              <a:t>algún</a:t>
            </a:r>
            <a:r>
              <a:rPr lang="en-US" dirty="0" smtClean="0"/>
              <a:t> </a:t>
            </a:r>
            <a:r>
              <a:rPr lang="en-US" dirty="0" err="1" smtClean="0"/>
              <a:t>recibo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 </a:t>
            </a:r>
            <a:r>
              <a:rPr lang="en-US" dirty="0" err="1" smtClean="0"/>
              <a:t>realizar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carta</a:t>
            </a:r>
            <a:r>
              <a:rPr lang="en-US" dirty="0" smtClean="0"/>
              <a:t> “</a:t>
            </a:r>
            <a:r>
              <a:rPr lang="en-US" dirty="0" err="1" smtClean="0"/>
              <a:t>bajo</a:t>
            </a:r>
            <a:r>
              <a:rPr lang="en-US" dirty="0" smtClean="0"/>
              <a:t> </a:t>
            </a:r>
            <a:r>
              <a:rPr lang="en-US" dirty="0" err="1" smtClean="0"/>
              <a:t>protesta</a:t>
            </a:r>
            <a:r>
              <a:rPr lang="en-US" dirty="0" smtClean="0"/>
              <a:t> de </a:t>
            </a:r>
            <a:r>
              <a:rPr lang="en-US" dirty="0" err="1" smtClean="0"/>
              <a:t>decir</a:t>
            </a:r>
            <a:r>
              <a:rPr lang="en-US" dirty="0" smtClean="0"/>
              <a:t> </a:t>
            </a:r>
            <a:r>
              <a:rPr lang="en-US" dirty="0" err="1" smtClean="0"/>
              <a:t>verdad</a:t>
            </a:r>
            <a:r>
              <a:rPr lang="en-US" dirty="0" smtClean="0"/>
              <a:t>” los </a:t>
            </a:r>
            <a:r>
              <a:rPr lang="en-US" dirty="0" err="1" smtClean="0"/>
              <a:t>machotes</a:t>
            </a:r>
            <a:r>
              <a:rPr lang="en-US" dirty="0" smtClean="0"/>
              <a:t> </a:t>
            </a:r>
            <a:r>
              <a:rPr lang="en-US" dirty="0" err="1" smtClean="0"/>
              <a:t>estarán</a:t>
            </a:r>
            <a:r>
              <a:rPr lang="en-US" dirty="0" smtClean="0"/>
              <a:t> </a:t>
            </a:r>
            <a:r>
              <a:rPr lang="en-US" dirty="0" err="1" smtClean="0"/>
              <a:t>disponibles</a:t>
            </a:r>
            <a:r>
              <a:rPr lang="en-US" dirty="0" smtClean="0"/>
              <a:t> en la </a:t>
            </a:r>
            <a:r>
              <a:rPr lang="en-US" dirty="0" err="1" smtClean="0"/>
              <a:t>página</a:t>
            </a:r>
            <a:r>
              <a:rPr lang="en-US" dirty="0" smtClean="0"/>
              <a:t> de Cu Valles, </a:t>
            </a:r>
            <a:r>
              <a:rPr lang="en-US" dirty="0" err="1" smtClean="0"/>
              <a:t>misma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tendrán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pasar</a:t>
            </a:r>
            <a:r>
              <a:rPr lang="en-US" dirty="0" smtClean="0"/>
              <a:t> a </a:t>
            </a:r>
            <a:r>
              <a:rPr lang="en-US" dirty="0" err="1" smtClean="0"/>
              <a:t>revisión</a:t>
            </a:r>
            <a:r>
              <a:rPr lang="en-US" dirty="0" smtClean="0"/>
              <a:t> y </a:t>
            </a:r>
            <a:r>
              <a:rPr lang="en-US" dirty="0" err="1" smtClean="0"/>
              <a:t>validación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parte de la </a:t>
            </a:r>
            <a:r>
              <a:rPr lang="en-US" dirty="0" err="1" smtClean="0"/>
              <a:t>Unidad</a:t>
            </a:r>
            <a:r>
              <a:rPr lang="en-US" dirty="0" smtClean="0"/>
              <a:t> de </a:t>
            </a:r>
            <a:r>
              <a:rPr lang="en-US" dirty="0" err="1" smtClean="0"/>
              <a:t>Becas</a:t>
            </a:r>
            <a:r>
              <a:rPr lang="en-US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29874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4247" y="378541"/>
            <a:ext cx="8442553" cy="621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/>
              <a:t>11.- Si </a:t>
            </a:r>
            <a:r>
              <a:rPr lang="en-US" sz="2200" dirty="0" err="1" smtClean="0"/>
              <a:t>ya</a:t>
            </a:r>
            <a:r>
              <a:rPr lang="en-US" sz="2200" dirty="0" smtClean="0"/>
              <a:t> </a:t>
            </a:r>
            <a:r>
              <a:rPr lang="en-US" sz="2200" dirty="0" err="1" smtClean="0"/>
              <a:t>eres</a:t>
            </a:r>
            <a:r>
              <a:rPr lang="en-US" sz="2200" dirty="0" smtClean="0"/>
              <a:t> </a:t>
            </a:r>
            <a:r>
              <a:rPr lang="en-US" sz="2200" dirty="0" err="1" smtClean="0"/>
              <a:t>becarios</a:t>
            </a:r>
            <a:r>
              <a:rPr lang="en-US" sz="2200" dirty="0" smtClean="0"/>
              <a:t> del 2015-2016 </a:t>
            </a:r>
            <a:r>
              <a:rPr lang="en-US" sz="2200" dirty="0" err="1" smtClean="0"/>
              <a:t>es</a:t>
            </a:r>
            <a:r>
              <a:rPr lang="en-US" sz="2200" dirty="0" smtClean="0"/>
              <a:t> </a:t>
            </a:r>
            <a:r>
              <a:rPr lang="en-US" sz="2200" dirty="0" err="1" smtClean="0"/>
              <a:t>preciso</a:t>
            </a:r>
            <a:r>
              <a:rPr lang="en-US" sz="2200" dirty="0" smtClean="0"/>
              <a:t> </a:t>
            </a:r>
            <a:r>
              <a:rPr lang="en-US" sz="2200" dirty="0" err="1" smtClean="0"/>
              <a:t>solicitarla</a:t>
            </a:r>
            <a:r>
              <a:rPr lang="en-US" sz="2200" dirty="0" smtClean="0"/>
              <a:t> </a:t>
            </a:r>
            <a:r>
              <a:rPr lang="en-US" sz="2200" dirty="0" err="1" smtClean="0"/>
              <a:t>como</a:t>
            </a:r>
            <a:r>
              <a:rPr lang="en-US" sz="2200" dirty="0" smtClean="0"/>
              <a:t> </a:t>
            </a:r>
            <a:r>
              <a:rPr lang="en-US" sz="2200" dirty="0" err="1" smtClean="0"/>
              <a:t>renovación</a:t>
            </a:r>
            <a:r>
              <a:rPr lang="en-US" sz="2200" dirty="0" smtClean="0"/>
              <a:t>, de lo </a:t>
            </a:r>
            <a:r>
              <a:rPr lang="en-US" sz="2200" dirty="0" err="1" smtClean="0"/>
              <a:t>contrario</a:t>
            </a:r>
            <a:r>
              <a:rPr lang="en-US" sz="2200" dirty="0" smtClean="0"/>
              <a:t> </a:t>
            </a:r>
            <a:r>
              <a:rPr lang="en-US" sz="2200" dirty="0" err="1" smtClean="0"/>
              <a:t>sería</a:t>
            </a:r>
            <a:r>
              <a:rPr lang="en-US" sz="2200" dirty="0" smtClean="0"/>
              <a:t> </a:t>
            </a:r>
            <a:r>
              <a:rPr lang="en-US" sz="2200" dirty="0" err="1" smtClean="0"/>
              <a:t>nuevo</a:t>
            </a:r>
            <a:r>
              <a:rPr lang="en-US" sz="2200" dirty="0" smtClean="0"/>
              <a:t> </a:t>
            </a:r>
            <a:r>
              <a:rPr lang="en-US" sz="2200" dirty="0" err="1" smtClean="0"/>
              <a:t>ingreso</a:t>
            </a:r>
            <a:r>
              <a:rPr lang="en-US" sz="2200" dirty="0"/>
              <a:t> </a:t>
            </a:r>
            <a:r>
              <a:rPr lang="en-US" sz="2200" dirty="0" smtClean="0"/>
              <a:t>(para la </a:t>
            </a:r>
            <a:r>
              <a:rPr lang="en-US" sz="2200" dirty="0" err="1" smtClean="0"/>
              <a:t>página</a:t>
            </a:r>
            <a:r>
              <a:rPr lang="en-US" sz="2200" dirty="0" smtClean="0"/>
              <a:t> </a:t>
            </a:r>
            <a:r>
              <a:rPr lang="en-US" sz="2200" dirty="0" err="1" smtClean="0"/>
              <a:t>estatal</a:t>
            </a:r>
            <a:r>
              <a:rPr lang="en-US" sz="2200" dirty="0" smtClean="0"/>
              <a:t>). </a:t>
            </a:r>
          </a:p>
          <a:p>
            <a:pPr marL="0" indent="0">
              <a:buNone/>
            </a:pPr>
            <a:r>
              <a:rPr lang="en-US" sz="2200" dirty="0" smtClean="0"/>
              <a:t>12.- Para </a:t>
            </a:r>
            <a:r>
              <a:rPr lang="en-US" sz="2200" dirty="0" err="1" smtClean="0"/>
              <a:t>subir</a:t>
            </a:r>
            <a:r>
              <a:rPr lang="en-US" sz="2200" dirty="0" smtClean="0"/>
              <a:t> los </a:t>
            </a:r>
            <a:r>
              <a:rPr lang="en-US" sz="2200" dirty="0" err="1" smtClean="0"/>
              <a:t>documentos</a:t>
            </a:r>
            <a:r>
              <a:rPr lang="en-US" sz="2200" dirty="0" smtClean="0"/>
              <a:t> </a:t>
            </a:r>
            <a:r>
              <a:rPr lang="en-US" sz="2200" dirty="0" err="1" smtClean="0"/>
              <a:t>toma</a:t>
            </a:r>
            <a:r>
              <a:rPr lang="en-US" sz="2200" dirty="0" smtClean="0"/>
              <a:t> en </a:t>
            </a:r>
            <a:r>
              <a:rPr lang="en-US" sz="2200" dirty="0" err="1" smtClean="0"/>
              <a:t>cuenta</a:t>
            </a:r>
            <a:r>
              <a:rPr lang="en-US" sz="2200" dirty="0" smtClean="0"/>
              <a:t> </a:t>
            </a:r>
            <a:r>
              <a:rPr lang="en-US" sz="2200" dirty="0" err="1" smtClean="0"/>
              <a:t>que</a:t>
            </a:r>
            <a:r>
              <a:rPr lang="en-US" sz="2200" dirty="0" smtClean="0"/>
              <a:t> solo </a:t>
            </a:r>
            <a:r>
              <a:rPr lang="en-US" sz="2200" dirty="0" err="1" smtClean="0"/>
              <a:t>serán</a:t>
            </a:r>
            <a:r>
              <a:rPr lang="en-US" sz="2200" dirty="0" smtClean="0"/>
              <a:t> </a:t>
            </a:r>
            <a:r>
              <a:rPr lang="en-US" sz="2200" dirty="0" err="1" smtClean="0"/>
              <a:t>aceptados</a:t>
            </a:r>
            <a:r>
              <a:rPr lang="en-US" sz="2200" dirty="0" smtClean="0"/>
              <a:t> en </a:t>
            </a:r>
            <a:r>
              <a:rPr lang="en-US" sz="2200" dirty="0" err="1" smtClean="0"/>
              <a:t>formato</a:t>
            </a:r>
            <a:r>
              <a:rPr lang="en-US" sz="2200" dirty="0" smtClean="0"/>
              <a:t> JPG, GIF o BMP, a 300 DPI de </a:t>
            </a:r>
            <a:r>
              <a:rPr lang="en-US" sz="2200" dirty="0" err="1" smtClean="0"/>
              <a:t>resolución</a:t>
            </a:r>
            <a:r>
              <a:rPr lang="en-US" sz="2200" dirty="0" smtClean="0"/>
              <a:t>.</a:t>
            </a:r>
          </a:p>
          <a:p>
            <a:pPr marL="0" indent="0">
              <a:buNone/>
            </a:pPr>
            <a:r>
              <a:rPr lang="en-US" sz="2200" dirty="0" smtClean="0"/>
              <a:t>13.- </a:t>
            </a:r>
            <a:r>
              <a:rPr lang="en-US" sz="2200" dirty="0" err="1" smtClean="0"/>
              <a:t>Una</a:t>
            </a:r>
            <a:r>
              <a:rPr lang="en-US" sz="2200" dirty="0" smtClean="0"/>
              <a:t> </a:t>
            </a:r>
            <a:r>
              <a:rPr lang="en-US" sz="2200" dirty="0" err="1" smtClean="0"/>
              <a:t>vez</a:t>
            </a:r>
            <a:r>
              <a:rPr lang="en-US" sz="2200" dirty="0" smtClean="0"/>
              <a:t> </a:t>
            </a:r>
            <a:r>
              <a:rPr lang="en-US" sz="2200" dirty="0" err="1" smtClean="0"/>
              <a:t>realizadas</a:t>
            </a:r>
            <a:r>
              <a:rPr lang="en-US" sz="2200" dirty="0" smtClean="0"/>
              <a:t> </a:t>
            </a:r>
            <a:r>
              <a:rPr lang="en-US" sz="2200" dirty="0" err="1" smtClean="0"/>
              <a:t>ambas</a:t>
            </a:r>
            <a:r>
              <a:rPr lang="en-US" sz="2200" dirty="0" smtClean="0"/>
              <a:t> </a:t>
            </a:r>
            <a:r>
              <a:rPr lang="en-US" sz="2200" dirty="0" err="1" smtClean="0"/>
              <a:t>convocatorias</a:t>
            </a:r>
            <a:r>
              <a:rPr lang="en-US" sz="2200" dirty="0" smtClean="0"/>
              <a:t> </a:t>
            </a:r>
            <a:r>
              <a:rPr lang="en-US" sz="2200" dirty="0" err="1" smtClean="0"/>
              <a:t>es</a:t>
            </a:r>
            <a:r>
              <a:rPr lang="en-US" sz="2200" dirty="0" smtClean="0"/>
              <a:t> </a:t>
            </a:r>
            <a:r>
              <a:rPr lang="en-US" sz="2200" dirty="0" err="1" smtClean="0"/>
              <a:t>necesario</a:t>
            </a:r>
            <a:r>
              <a:rPr lang="en-US" sz="2200" dirty="0" smtClean="0"/>
              <a:t> </a:t>
            </a:r>
            <a:r>
              <a:rPr lang="en-US" sz="2200" dirty="0" err="1" smtClean="0"/>
              <a:t>que</a:t>
            </a:r>
            <a:r>
              <a:rPr lang="en-US" sz="2200" dirty="0" smtClean="0"/>
              <a:t> </a:t>
            </a:r>
            <a:r>
              <a:rPr lang="en-US" sz="2200" dirty="0" err="1" smtClean="0"/>
              <a:t>entregues</a:t>
            </a:r>
            <a:r>
              <a:rPr lang="en-US" sz="2200" dirty="0" smtClean="0"/>
              <a:t> a la </a:t>
            </a:r>
            <a:r>
              <a:rPr lang="en-US" sz="2200" dirty="0" err="1" smtClean="0"/>
              <a:t>Unidad</a:t>
            </a:r>
            <a:r>
              <a:rPr lang="en-US" sz="2200" dirty="0" smtClean="0"/>
              <a:t> de </a:t>
            </a:r>
            <a:r>
              <a:rPr lang="en-US" sz="2200" dirty="0" err="1" smtClean="0"/>
              <a:t>Becas</a:t>
            </a:r>
            <a:r>
              <a:rPr lang="en-US" sz="2200" dirty="0" smtClean="0"/>
              <a:t>  en los </a:t>
            </a:r>
            <a:r>
              <a:rPr lang="en-US" sz="2200" dirty="0" err="1" smtClean="0"/>
              <a:t>siguientes</a:t>
            </a:r>
            <a:r>
              <a:rPr lang="en-US" sz="2200" dirty="0" smtClean="0"/>
              <a:t> 05 </a:t>
            </a:r>
            <a:r>
              <a:rPr lang="en-US" sz="2200" dirty="0" err="1" smtClean="0"/>
              <a:t>días</a:t>
            </a:r>
            <a:r>
              <a:rPr lang="en-US" sz="2200" dirty="0" smtClean="0"/>
              <a:t> </a:t>
            </a:r>
            <a:r>
              <a:rPr lang="en-US" sz="2200" dirty="0" err="1" smtClean="0"/>
              <a:t>hábiles</a:t>
            </a:r>
            <a:r>
              <a:rPr lang="en-US" sz="2200" dirty="0" smtClean="0"/>
              <a:t>.</a:t>
            </a:r>
          </a:p>
          <a:p>
            <a:pPr marL="0" indent="0">
              <a:buNone/>
            </a:pPr>
            <a:r>
              <a:rPr lang="en-US" sz="2200" dirty="0" err="1" smtClean="0">
                <a:solidFill>
                  <a:srgbClr val="008000"/>
                </a:solidFill>
              </a:rPr>
              <a:t>Carpeta</a:t>
            </a:r>
            <a:r>
              <a:rPr lang="en-US" sz="2200" dirty="0" smtClean="0">
                <a:solidFill>
                  <a:srgbClr val="008000"/>
                </a:solidFill>
              </a:rPr>
              <a:t> </a:t>
            </a:r>
            <a:r>
              <a:rPr lang="en-US" sz="2200" dirty="0" err="1" smtClean="0">
                <a:solidFill>
                  <a:srgbClr val="008000"/>
                </a:solidFill>
              </a:rPr>
              <a:t>verde</a:t>
            </a:r>
            <a:r>
              <a:rPr lang="en-US" sz="2200" dirty="0" smtClean="0">
                <a:solidFill>
                  <a:srgbClr val="008000"/>
                </a:solidFill>
              </a:rPr>
              <a:t>: </a:t>
            </a:r>
            <a:r>
              <a:rPr lang="en-US" sz="2200" dirty="0" smtClean="0">
                <a:solidFill>
                  <a:srgbClr val="000000"/>
                </a:solidFill>
              </a:rPr>
              <a:t>Nuevo </a:t>
            </a:r>
            <a:r>
              <a:rPr lang="en-US" sz="2200" dirty="0" err="1" smtClean="0">
                <a:solidFill>
                  <a:srgbClr val="000000"/>
                </a:solidFill>
              </a:rPr>
              <a:t>ingreso</a:t>
            </a:r>
            <a:endParaRPr lang="en-US" sz="22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200" dirty="0" err="1" smtClean="0">
                <a:solidFill>
                  <a:srgbClr val="FF0000"/>
                </a:solidFill>
              </a:rPr>
              <a:t>Carpeta</a:t>
            </a:r>
            <a:r>
              <a:rPr lang="en-US" sz="2200" dirty="0" smtClean="0">
                <a:solidFill>
                  <a:srgbClr val="FF0000"/>
                </a:solidFill>
              </a:rPr>
              <a:t> </a:t>
            </a:r>
            <a:r>
              <a:rPr lang="en-US" sz="2200" dirty="0" err="1" smtClean="0">
                <a:solidFill>
                  <a:srgbClr val="FF0000"/>
                </a:solidFill>
              </a:rPr>
              <a:t>Roja</a:t>
            </a:r>
            <a:r>
              <a:rPr lang="en-US" sz="2200" dirty="0" smtClean="0">
                <a:solidFill>
                  <a:srgbClr val="FF0000"/>
                </a:solidFill>
              </a:rPr>
              <a:t>: </a:t>
            </a:r>
            <a:r>
              <a:rPr lang="en-US" sz="2200" dirty="0" err="1" smtClean="0"/>
              <a:t>Refrendo</a:t>
            </a:r>
            <a:endParaRPr lang="en-US" sz="2200" dirty="0" smtClean="0"/>
          </a:p>
          <a:p>
            <a:pPr marL="0" indent="0">
              <a:buNone/>
            </a:pPr>
            <a:r>
              <a:rPr lang="en-US" sz="2200" dirty="0" smtClean="0"/>
              <a:t>14.- </a:t>
            </a:r>
            <a:r>
              <a:rPr lang="en-US" sz="2200" dirty="0" err="1" smtClean="0"/>
              <a:t>Adicionalmente</a:t>
            </a:r>
            <a:r>
              <a:rPr lang="en-US" sz="2200" dirty="0" smtClean="0"/>
              <a:t> al </a:t>
            </a:r>
            <a:r>
              <a:rPr lang="en-US" sz="2200" dirty="0" err="1" smtClean="0"/>
              <a:t>expediente</a:t>
            </a:r>
            <a:r>
              <a:rPr lang="en-US" sz="2200" dirty="0" smtClean="0"/>
              <a:t> </a:t>
            </a:r>
            <a:r>
              <a:rPr lang="en-US" sz="2200" dirty="0" err="1" smtClean="0"/>
              <a:t>es</a:t>
            </a:r>
            <a:r>
              <a:rPr lang="en-US" sz="2200" dirty="0" smtClean="0"/>
              <a:t> </a:t>
            </a:r>
            <a:r>
              <a:rPr lang="en-US" sz="2200" dirty="0" err="1" smtClean="0"/>
              <a:t>preciso</a:t>
            </a:r>
            <a:r>
              <a:rPr lang="en-US" sz="2200" dirty="0" smtClean="0"/>
              <a:t> </a:t>
            </a:r>
            <a:r>
              <a:rPr lang="en-US" sz="2200" dirty="0" err="1" smtClean="0"/>
              <a:t>entregar</a:t>
            </a:r>
            <a:r>
              <a:rPr lang="en-US" sz="2200" dirty="0" smtClean="0"/>
              <a:t> </a:t>
            </a:r>
            <a:r>
              <a:rPr lang="en-US" sz="2200" dirty="0" err="1" smtClean="0"/>
              <a:t>horario</a:t>
            </a:r>
            <a:r>
              <a:rPr lang="en-US" sz="2200" dirty="0" smtClean="0"/>
              <a:t> (</a:t>
            </a:r>
            <a:r>
              <a:rPr lang="en-US" sz="2200" dirty="0" err="1" smtClean="0"/>
              <a:t>certificado</a:t>
            </a:r>
            <a:r>
              <a:rPr lang="en-US" sz="2200" dirty="0" smtClean="0"/>
              <a:t> </a:t>
            </a:r>
            <a:r>
              <a:rPr lang="en-US" sz="2200" dirty="0" err="1" smtClean="0"/>
              <a:t>por</a:t>
            </a:r>
            <a:r>
              <a:rPr lang="en-US" sz="2200" dirty="0" smtClean="0"/>
              <a:t> control escolar) y </a:t>
            </a:r>
            <a:r>
              <a:rPr lang="en-US" sz="2200" dirty="0" err="1" smtClean="0"/>
              <a:t>orden</a:t>
            </a:r>
            <a:r>
              <a:rPr lang="en-US" sz="2200" dirty="0" smtClean="0"/>
              <a:t> de </a:t>
            </a:r>
            <a:r>
              <a:rPr lang="en-US" sz="2200" dirty="0" err="1" smtClean="0"/>
              <a:t>pago</a:t>
            </a:r>
            <a:r>
              <a:rPr lang="en-US" sz="2200" dirty="0" smtClean="0"/>
              <a:t> del </a:t>
            </a:r>
            <a:r>
              <a:rPr lang="en-US" sz="2200" dirty="0" err="1" smtClean="0"/>
              <a:t>semestre</a:t>
            </a:r>
            <a:r>
              <a:rPr lang="en-US" sz="2200" dirty="0" smtClean="0"/>
              <a:t> (</a:t>
            </a:r>
            <a:r>
              <a:rPr lang="en-US" sz="2200" dirty="0" err="1" smtClean="0"/>
              <a:t>ya</a:t>
            </a:r>
            <a:r>
              <a:rPr lang="en-US" sz="2200" dirty="0" smtClean="0"/>
              <a:t> </a:t>
            </a:r>
            <a:r>
              <a:rPr lang="en-US" sz="2200" dirty="0" err="1" smtClean="0"/>
              <a:t>liquidada</a:t>
            </a:r>
            <a:r>
              <a:rPr lang="en-US" sz="2200" dirty="0" smtClean="0"/>
              <a:t>). </a:t>
            </a:r>
          </a:p>
          <a:p>
            <a:pPr marL="0" indent="0" algn="just">
              <a:buNone/>
            </a:pPr>
            <a:r>
              <a:rPr lang="en-US" sz="2200" b="1" dirty="0" smtClean="0"/>
              <a:t>La SEP </a:t>
            </a:r>
            <a:r>
              <a:rPr lang="en-US" sz="2200" b="1" dirty="0" err="1" smtClean="0"/>
              <a:t>es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muy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estricta</a:t>
            </a:r>
            <a:r>
              <a:rPr lang="en-US" sz="2200" b="1" dirty="0" smtClean="0"/>
              <a:t> al </a:t>
            </a:r>
            <a:r>
              <a:rPr lang="en-US" sz="2200" b="1" dirty="0" err="1" smtClean="0"/>
              <a:t>respecto</a:t>
            </a:r>
            <a:r>
              <a:rPr lang="en-US" sz="2200" b="1" dirty="0" smtClean="0"/>
              <a:t> y </a:t>
            </a:r>
            <a:r>
              <a:rPr lang="en-US" sz="2200" b="1" dirty="0" err="1" smtClean="0"/>
              <a:t>cualquier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pago</a:t>
            </a:r>
            <a:r>
              <a:rPr lang="en-US" sz="2200" b="1" dirty="0" smtClean="0"/>
              <a:t> de </a:t>
            </a:r>
            <a:r>
              <a:rPr lang="en-US" sz="2200" b="1" dirty="0" err="1" smtClean="0"/>
              <a:t>más</a:t>
            </a:r>
            <a:r>
              <a:rPr lang="en-US" sz="2200" b="1" dirty="0" smtClean="0"/>
              <a:t> para </a:t>
            </a:r>
            <a:r>
              <a:rPr lang="en-US" sz="2200" b="1" dirty="0" err="1" smtClean="0"/>
              <a:t>estudiantes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que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están</a:t>
            </a:r>
            <a:r>
              <a:rPr lang="en-US" sz="2200" b="1" dirty="0" smtClean="0"/>
              <a:t> en </a:t>
            </a:r>
            <a:r>
              <a:rPr lang="en-US" sz="2200" b="1" dirty="0" err="1" smtClean="0"/>
              <a:t>artículo</a:t>
            </a:r>
            <a:r>
              <a:rPr lang="en-US" sz="2200" b="1" dirty="0" smtClean="0"/>
              <a:t> o con </a:t>
            </a:r>
            <a:r>
              <a:rPr lang="en-US" sz="2200" b="1" dirty="0" err="1" smtClean="0"/>
              <a:t>baja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administrativa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será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cobrado</a:t>
            </a:r>
            <a:r>
              <a:rPr lang="en-US" sz="2200" b="1" dirty="0" smtClean="0"/>
              <a:t> al Centro </a:t>
            </a:r>
            <a:r>
              <a:rPr lang="en-US" sz="2200" b="1" dirty="0" err="1" smtClean="0"/>
              <a:t>Universitario</a:t>
            </a:r>
            <a:r>
              <a:rPr lang="en-US" sz="2200" b="1" dirty="0" smtClean="0"/>
              <a:t> de los Valles.</a:t>
            </a:r>
          </a:p>
          <a:p>
            <a:pPr marL="0" indent="0" algn="just">
              <a:buNone/>
            </a:pPr>
            <a:r>
              <a:rPr lang="en-US" sz="2200" dirty="0" smtClean="0"/>
              <a:t>15.- </a:t>
            </a:r>
            <a:r>
              <a:rPr lang="en-US" sz="2200" dirty="0"/>
              <a:t>Para </a:t>
            </a:r>
            <a:r>
              <a:rPr lang="en-US" sz="2200" dirty="0" err="1"/>
              <a:t>estudiantes</a:t>
            </a:r>
            <a:r>
              <a:rPr lang="en-US" sz="2200" dirty="0"/>
              <a:t> de </a:t>
            </a:r>
            <a:r>
              <a:rPr lang="en-US" sz="2200" dirty="0" err="1"/>
              <a:t>nuevo</a:t>
            </a:r>
            <a:r>
              <a:rPr lang="en-US" sz="2200" dirty="0"/>
              <a:t> </a:t>
            </a:r>
            <a:r>
              <a:rPr lang="en-US" sz="2200" dirty="0" err="1"/>
              <a:t>ingreso</a:t>
            </a:r>
            <a:r>
              <a:rPr lang="en-US" sz="2200" dirty="0"/>
              <a:t> se </a:t>
            </a:r>
            <a:r>
              <a:rPr lang="en-US" sz="2200" dirty="0" err="1"/>
              <a:t>abrirá</a:t>
            </a:r>
            <a:r>
              <a:rPr lang="en-US" sz="2200" dirty="0"/>
              <a:t> la </a:t>
            </a:r>
            <a:r>
              <a:rPr lang="en-US" sz="2200" dirty="0" err="1"/>
              <a:t>convocatoria</a:t>
            </a:r>
            <a:r>
              <a:rPr lang="en-US" sz="2200" dirty="0"/>
              <a:t> “</a:t>
            </a:r>
            <a:r>
              <a:rPr lang="en-US" sz="2200" dirty="0" err="1"/>
              <a:t>Prospera</a:t>
            </a:r>
            <a:r>
              <a:rPr lang="en-US" sz="2200" dirty="0"/>
              <a:t>” </a:t>
            </a:r>
            <a:r>
              <a:rPr lang="en-US" sz="2200" dirty="0" err="1"/>
              <a:t>misma</a:t>
            </a:r>
            <a:r>
              <a:rPr lang="en-US" sz="2200" dirty="0"/>
              <a:t> </a:t>
            </a:r>
            <a:r>
              <a:rPr lang="en-US" sz="2200" dirty="0" err="1"/>
              <a:t>que</a:t>
            </a:r>
            <a:r>
              <a:rPr lang="en-US" sz="2200" dirty="0"/>
              <a:t> no </a:t>
            </a:r>
            <a:r>
              <a:rPr lang="en-US" sz="2200" dirty="0" err="1"/>
              <a:t>es</a:t>
            </a:r>
            <a:r>
              <a:rPr lang="en-US" sz="2200" dirty="0"/>
              <a:t> compatible con “</a:t>
            </a:r>
            <a:r>
              <a:rPr lang="en-US" sz="2200" dirty="0" err="1"/>
              <a:t>Manutención</a:t>
            </a:r>
            <a:r>
              <a:rPr lang="en-US" sz="2200" dirty="0"/>
              <a:t>”,hay </a:t>
            </a:r>
            <a:r>
              <a:rPr lang="en-US" sz="2200" dirty="0" err="1"/>
              <a:t>que</a:t>
            </a:r>
            <a:r>
              <a:rPr lang="en-US" sz="2200" dirty="0"/>
              <a:t> </a:t>
            </a:r>
            <a:r>
              <a:rPr lang="en-US" sz="2200" dirty="0" err="1"/>
              <a:t>estar</a:t>
            </a:r>
            <a:r>
              <a:rPr lang="en-US" sz="2200" dirty="0"/>
              <a:t> al </a:t>
            </a:r>
            <a:r>
              <a:rPr lang="en-US" sz="2200" dirty="0" err="1"/>
              <a:t>pendiente</a:t>
            </a:r>
            <a:r>
              <a:rPr lang="en-US" sz="2200" dirty="0"/>
              <a:t> para </a:t>
            </a:r>
            <a:r>
              <a:rPr lang="en-US" sz="2200" dirty="0" err="1"/>
              <a:t>solicitar</a:t>
            </a:r>
            <a:r>
              <a:rPr lang="en-US" sz="2200" dirty="0"/>
              <a:t> </a:t>
            </a:r>
            <a:r>
              <a:rPr lang="en-US" sz="2200" dirty="0" err="1"/>
              <a:t>una</a:t>
            </a:r>
            <a:r>
              <a:rPr lang="en-US" sz="2200" dirty="0"/>
              <a:t> de </a:t>
            </a:r>
            <a:r>
              <a:rPr lang="en-US" sz="2200" dirty="0" err="1"/>
              <a:t>las</a:t>
            </a:r>
            <a:r>
              <a:rPr lang="en-US" sz="2200" dirty="0"/>
              <a:t> dos. </a:t>
            </a:r>
          </a:p>
          <a:p>
            <a:pPr marL="0" indent="0" algn="just">
              <a:buNone/>
            </a:pP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148931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29697"/>
            <a:ext cx="8229600" cy="61665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16.- Para el </a:t>
            </a:r>
            <a:r>
              <a:rPr lang="en-US" dirty="0" err="1" smtClean="0"/>
              <a:t>caso</a:t>
            </a:r>
            <a:r>
              <a:rPr lang="en-US" dirty="0" smtClean="0"/>
              <a:t> de </a:t>
            </a:r>
            <a:r>
              <a:rPr lang="en-US" dirty="0" err="1" smtClean="0"/>
              <a:t>estudiantes</a:t>
            </a:r>
            <a:r>
              <a:rPr lang="en-US" dirty="0" smtClean="0"/>
              <a:t> con </a:t>
            </a:r>
            <a:r>
              <a:rPr lang="en-US" dirty="0" err="1" smtClean="0"/>
              <a:t>intención</a:t>
            </a:r>
            <a:r>
              <a:rPr lang="en-US" dirty="0" smtClean="0"/>
              <a:t> de </a:t>
            </a:r>
            <a:r>
              <a:rPr lang="en-US" dirty="0" err="1" smtClean="0"/>
              <a:t>solicitar</a:t>
            </a:r>
            <a:r>
              <a:rPr lang="en-US" dirty="0" smtClean="0"/>
              <a:t> </a:t>
            </a:r>
            <a:r>
              <a:rPr lang="en-US" dirty="0" err="1" smtClean="0"/>
              <a:t>Servicio</a:t>
            </a:r>
            <a:r>
              <a:rPr lang="en-US" dirty="0" smtClean="0"/>
              <a:t> Social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importante</a:t>
            </a:r>
            <a:r>
              <a:rPr lang="en-US" dirty="0" smtClean="0"/>
              <a:t> </a:t>
            </a:r>
            <a:r>
              <a:rPr lang="en-US" dirty="0" err="1" smtClean="0"/>
              <a:t>tener</a:t>
            </a:r>
            <a:r>
              <a:rPr lang="en-US" dirty="0" smtClean="0"/>
              <a:t> en </a:t>
            </a:r>
            <a:r>
              <a:rPr lang="en-US" dirty="0" err="1" smtClean="0"/>
              <a:t>cuenta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en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ocasión</a:t>
            </a:r>
            <a:r>
              <a:rPr lang="en-US" dirty="0" smtClean="0"/>
              <a:t> no se ha </a:t>
            </a:r>
            <a:r>
              <a:rPr lang="en-US" dirty="0" err="1" smtClean="0"/>
              <a:t>confirmado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ambas</a:t>
            </a:r>
            <a:r>
              <a:rPr lang="en-US" dirty="0" smtClean="0"/>
              <a:t> </a:t>
            </a:r>
            <a:r>
              <a:rPr lang="en-US" dirty="0" err="1" smtClean="0"/>
              <a:t>convocatorias</a:t>
            </a:r>
            <a:r>
              <a:rPr lang="en-US" dirty="0" smtClean="0"/>
              <a:t> (</a:t>
            </a:r>
            <a:r>
              <a:rPr lang="en-US" dirty="0" err="1" smtClean="0"/>
              <a:t>Manutención</a:t>
            </a:r>
            <a:r>
              <a:rPr lang="en-US" dirty="0" smtClean="0"/>
              <a:t> y </a:t>
            </a:r>
            <a:r>
              <a:rPr lang="en-US" dirty="0" err="1" smtClean="0"/>
              <a:t>Servicio</a:t>
            </a:r>
            <a:r>
              <a:rPr lang="en-US" dirty="0" smtClean="0"/>
              <a:t> Social) </a:t>
            </a:r>
            <a:r>
              <a:rPr lang="en-US" dirty="0" err="1" smtClean="0"/>
              <a:t>sean</a:t>
            </a:r>
            <a:r>
              <a:rPr lang="en-US" dirty="0" smtClean="0"/>
              <a:t> compatibles, </a:t>
            </a:r>
            <a:r>
              <a:rPr lang="en-US" dirty="0" err="1" smtClean="0"/>
              <a:t>tengan</a:t>
            </a:r>
            <a:r>
              <a:rPr lang="en-US" dirty="0" smtClean="0"/>
              <a:t> </a:t>
            </a:r>
            <a:r>
              <a:rPr lang="en-US" dirty="0" err="1" smtClean="0"/>
              <a:t>cuidado</a:t>
            </a:r>
            <a:r>
              <a:rPr lang="en-US" dirty="0" smtClean="0"/>
              <a:t> al </a:t>
            </a:r>
            <a:r>
              <a:rPr lang="en-US" dirty="0" err="1" smtClean="0"/>
              <a:t>respecto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17.- </a:t>
            </a:r>
            <a:r>
              <a:rPr lang="en-US" dirty="0" err="1" smtClean="0"/>
              <a:t>Considera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no se </a:t>
            </a:r>
            <a:r>
              <a:rPr lang="en-US" dirty="0" err="1" smtClean="0"/>
              <a:t>estarán</a:t>
            </a:r>
            <a:r>
              <a:rPr lang="en-US" dirty="0" smtClean="0"/>
              <a:t> </a:t>
            </a:r>
            <a:r>
              <a:rPr lang="en-US" dirty="0" err="1" smtClean="0"/>
              <a:t>haciendo</a:t>
            </a:r>
            <a:r>
              <a:rPr lang="en-US" dirty="0" smtClean="0"/>
              <a:t> </a:t>
            </a:r>
            <a:r>
              <a:rPr lang="en-US" dirty="0" err="1" smtClean="0"/>
              <a:t>cambios</a:t>
            </a:r>
            <a:r>
              <a:rPr lang="en-US" dirty="0" smtClean="0"/>
              <a:t> de </a:t>
            </a:r>
            <a:r>
              <a:rPr lang="en-US" dirty="0" err="1" smtClean="0"/>
              <a:t>semestre</a:t>
            </a:r>
            <a:r>
              <a:rPr lang="en-US" dirty="0" smtClean="0"/>
              <a:t>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hayan</a:t>
            </a:r>
            <a:r>
              <a:rPr lang="en-US" dirty="0" smtClean="0"/>
              <a:t> </a:t>
            </a:r>
            <a:r>
              <a:rPr lang="en-US" dirty="0" err="1" smtClean="0"/>
              <a:t>pedido</a:t>
            </a:r>
            <a:r>
              <a:rPr lang="en-US" dirty="0" smtClean="0"/>
              <a:t> </a:t>
            </a:r>
            <a:r>
              <a:rPr lang="en-US" dirty="0" err="1" smtClean="0"/>
              <a:t>licencia</a:t>
            </a:r>
            <a:r>
              <a:rPr lang="en-US" dirty="0" smtClean="0"/>
              <a:t>, el </a:t>
            </a:r>
            <a:r>
              <a:rPr lang="en-US" dirty="0" err="1" smtClean="0"/>
              <a:t>semestre</a:t>
            </a:r>
            <a:r>
              <a:rPr lang="en-US" dirty="0" smtClean="0"/>
              <a:t> se </a:t>
            </a:r>
            <a:r>
              <a:rPr lang="en-US" dirty="0" err="1" smtClean="0"/>
              <a:t>actualizará</a:t>
            </a:r>
            <a:r>
              <a:rPr lang="en-US" dirty="0" smtClean="0"/>
              <a:t> </a:t>
            </a:r>
            <a:r>
              <a:rPr lang="en-US" dirty="0" err="1" smtClean="0"/>
              <a:t>tal</a:t>
            </a:r>
            <a:r>
              <a:rPr lang="en-US" dirty="0" smtClean="0"/>
              <a:t> </a:t>
            </a:r>
            <a:r>
              <a:rPr lang="en-US" dirty="0" err="1" smtClean="0"/>
              <a:t>cual</a:t>
            </a:r>
            <a:r>
              <a:rPr lang="en-US" dirty="0" smtClean="0"/>
              <a:t> </a:t>
            </a:r>
            <a:r>
              <a:rPr lang="en-US" dirty="0" err="1" smtClean="0"/>
              <a:t>considera</a:t>
            </a:r>
            <a:r>
              <a:rPr lang="en-US" dirty="0" smtClean="0"/>
              <a:t> la SEP y de </a:t>
            </a:r>
            <a:r>
              <a:rPr lang="en-US" dirty="0" err="1" smtClean="0"/>
              <a:t>acuerdo</a:t>
            </a:r>
            <a:r>
              <a:rPr lang="en-US" dirty="0" smtClean="0"/>
              <a:t> a los </a:t>
            </a:r>
            <a:r>
              <a:rPr lang="en-US" dirty="0" err="1" smtClean="0"/>
              <a:t>parámetros</a:t>
            </a:r>
            <a:r>
              <a:rPr lang="en-US" dirty="0" smtClean="0"/>
              <a:t> de SIIAU.</a:t>
            </a:r>
          </a:p>
          <a:p>
            <a:pPr marL="0" indent="0">
              <a:buNone/>
            </a:pPr>
            <a:r>
              <a:rPr lang="en-US" dirty="0" smtClean="0"/>
              <a:t>18.- Si </a:t>
            </a:r>
            <a:r>
              <a:rPr lang="en-US" dirty="0" err="1" smtClean="0"/>
              <a:t>ya</a:t>
            </a:r>
            <a:r>
              <a:rPr lang="en-US" dirty="0" smtClean="0"/>
              <a:t> son </a:t>
            </a:r>
            <a:r>
              <a:rPr lang="en-US" dirty="0" err="1" smtClean="0"/>
              <a:t>becarios</a:t>
            </a:r>
            <a:r>
              <a:rPr lang="en-US" dirty="0" smtClean="0"/>
              <a:t> de </a:t>
            </a:r>
            <a:r>
              <a:rPr lang="en-US" dirty="0" err="1" smtClean="0"/>
              <a:t>alguna</a:t>
            </a:r>
            <a:r>
              <a:rPr lang="en-US" dirty="0" smtClean="0"/>
              <a:t> </a:t>
            </a:r>
            <a:r>
              <a:rPr lang="en-US" dirty="0" err="1" smtClean="0"/>
              <a:t>otra</a:t>
            </a:r>
            <a:r>
              <a:rPr lang="en-US" dirty="0" smtClean="0"/>
              <a:t> </a:t>
            </a:r>
            <a:r>
              <a:rPr lang="en-US" dirty="0" err="1" smtClean="0"/>
              <a:t>convocatoria</a:t>
            </a:r>
            <a:r>
              <a:rPr lang="en-US" dirty="0" smtClean="0"/>
              <a:t> del Cu Valles no </a:t>
            </a: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dirty="0" err="1" smtClean="0"/>
              <a:t>tramitar</a:t>
            </a:r>
            <a:r>
              <a:rPr lang="en-US" dirty="0" smtClean="0"/>
              <a:t> </a:t>
            </a:r>
            <a:r>
              <a:rPr lang="en-US" dirty="0" err="1" smtClean="0"/>
              <a:t>Manutención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19.- Si </a:t>
            </a:r>
            <a:r>
              <a:rPr lang="en-US" dirty="0" err="1"/>
              <a:t>t</a:t>
            </a:r>
            <a:r>
              <a:rPr lang="en-US" dirty="0" err="1" smtClean="0"/>
              <a:t>u</a:t>
            </a:r>
            <a:r>
              <a:rPr lang="en-US" dirty="0" smtClean="0"/>
              <a:t> </a:t>
            </a:r>
            <a:r>
              <a:rPr lang="en-US" dirty="0" err="1" smtClean="0"/>
              <a:t>carrera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de 8 </a:t>
            </a:r>
            <a:r>
              <a:rPr lang="en-US" dirty="0" err="1" smtClean="0"/>
              <a:t>semestres</a:t>
            </a:r>
            <a:r>
              <a:rPr lang="en-US" dirty="0" smtClean="0"/>
              <a:t> y </a:t>
            </a:r>
            <a:r>
              <a:rPr lang="en-US" dirty="0" err="1" smtClean="0"/>
              <a:t>estás</a:t>
            </a:r>
            <a:r>
              <a:rPr lang="en-US" dirty="0" smtClean="0"/>
              <a:t> </a:t>
            </a:r>
            <a:r>
              <a:rPr lang="en-US" dirty="0" err="1" smtClean="0"/>
              <a:t>cursando</a:t>
            </a:r>
            <a:r>
              <a:rPr lang="en-US" dirty="0" smtClean="0"/>
              <a:t> el 10mo., no </a:t>
            </a:r>
            <a:r>
              <a:rPr lang="en-US" smtClean="0"/>
              <a:t>podrás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becarios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041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1112</Words>
  <Application>Microsoft Office PowerPoint</Application>
  <PresentationFormat>Presentación en pantalla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Convocatoria Manutención</vt:lpstr>
      <vt:lpstr>Requisitos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Convocatoria Manutenció, proximamente…</dc:title>
  <dc:creator>Cuvalles UdeG</dc:creator>
  <cp:lastModifiedBy>Fátima Mendoza Ramos</cp:lastModifiedBy>
  <cp:revision>13</cp:revision>
  <dcterms:created xsi:type="dcterms:W3CDTF">2016-09-02T16:45:53Z</dcterms:created>
  <dcterms:modified xsi:type="dcterms:W3CDTF">2016-09-04T03:55:45Z</dcterms:modified>
</cp:coreProperties>
</file>